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318" r:id="rId2"/>
    <p:sldId id="11569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7446FE-D563-53A3-07D5-A2E585107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8589EACE-7EA4-8516-B40F-31A3DA2E9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4676CAA-BE17-DBED-BAF7-EE0371BB5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45B2CD4-442B-56E7-0643-9604CE9F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8691E32-65E2-459A-E352-0ECDB9F91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46181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D69BDA3-3BC0-D746-5452-9DCCFB7E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11AB407-41B2-BB07-4DFE-C1B333A7B9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E594379-13D3-D089-8296-150317D5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8228479-8AE8-7E63-8B29-C0EC84228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9E0ACDA-42FC-EC8C-69EE-ABBA49810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77061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B1BEBD5-56B1-883A-019B-3134F0578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64CF74E-F72C-8691-6A3B-B465E05AD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1989FA5-5A4C-B12A-C85F-DC92902E4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6A4102-AC27-EB1A-377E-CEEDB16B8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E130482-2D7D-5EF8-D07C-AB4F882C8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042208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19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41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9A67F2-51CF-10CD-9636-77B39691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33B466-27A1-60E4-70C1-E1383B5E4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C3560C-E4D6-3BA8-71B9-30CD20F87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588FC7-1583-5921-0464-6E51282C6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44F38F-3B23-C681-F4BF-4995979B5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77715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1BFD201-513A-2023-5003-02B4FD679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1137841-3A23-F840-0B77-148E8CCD4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7DEA44A-9FE5-1164-999F-88CDB05BA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10555A-C946-91EA-F479-1A3E064AF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28E99E3-14F1-FB7D-F315-F5D20ED3A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011045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0F4FD23-3E61-B734-75DA-56E6C9AB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32F22B0-5AF3-1337-FD1F-107255B3A8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1B3F24E-4C77-0833-DA60-7156FDAC2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F885A3-9114-D30B-F6A3-A2AABF1F3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80C2F87-5AD6-EBA2-18B3-157FED7A5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CB81FD5-68E1-FF03-6E78-79008FA70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90129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368C6F-F48B-768D-3F8E-D61CA640F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7953AA0-369A-262A-1A51-3D69F6ECB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3DAE07B-6CDD-91B1-67DC-82E595E3D6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ACFAB7D2-7AB8-2D45-022F-063AF942A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4A06748-F171-93BF-AE78-60C19EDAE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6AC6FBA-CAB1-45FE-262F-241E062EA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6A5DF5B-CC7D-AC46-55BF-4BDAC26F1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845BBBE-D53C-117A-3A24-2D12FF971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1075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517FCCD-998D-BE91-7890-82AB6351C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27F238B-6D4A-99B8-9965-8D6A49EEC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BB0757D-F817-324D-771A-DE4569FBC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B9E1C4B-8D8D-E0E3-1B22-453B73A9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1633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21E18AC-B920-0142-E1DB-87A190047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C6DAAC8-CEB5-263D-41FE-188987413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090C05C-8EEB-8F89-15F1-72B4E4894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991211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1B6056-FE6B-330F-83C1-1FBCA81FF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100ADB7-1852-F545-B61A-3D20C30FC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CC01439-E9AA-7311-A39E-9A539461E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0782FA8-4A10-140D-B065-EF496613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14EC753-0244-F46D-F235-99AC0674C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7A31C1D-15DD-F2E7-22EB-460DB01ED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284663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CAC8497-07F8-17FE-DA68-3AA6C2B53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F580813-E23C-8270-02E9-61D119B574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1BC7079-FA48-1616-345D-0F39F6AB43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5C15F31-1C31-6113-5FCA-239C958A8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1C4CE7-E68A-0CDD-304A-28548B63B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A28F9FD-535E-186B-CA20-E108B8698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499689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8A67F23-6E9B-9F60-CCAC-FFF2B9EB5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ar-AE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2602691-D289-1A48-ED99-FA7FEF2AD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ABDD013-DE4B-F68C-8BF1-E4C889C99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4DFE2-48D4-4B05-B26C-50407CE3205C}" type="datetimeFigureOut">
              <a:rPr lang="ar-AE" smtClean="0"/>
              <a:t>17/09/1445</a:t>
            </a:fld>
            <a:endParaRPr lang="ar-AE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22664AA-0BAC-7DC2-AC46-6A00895686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1F5AA77-FC1A-6215-1C7A-C5EAFF8F94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333E4-D973-4A9B-B82A-678B373DF0F0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1925865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3i6q_Q01jmw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b="1" dirty="0">
                <a:solidFill>
                  <a:srgbClr val="FF0000"/>
                </a:solidFill>
                <a:latin typeface="Sakkal Majalla" panose="02000000000000000000" pitchFamily="2" charset="-78"/>
              </a:rPr>
              <a:t>(تصنيع  المنِتجات اليدوية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43000" y="572005"/>
            <a:ext cx="16337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الثالث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FDD8A0-E215-3231-755F-7E027B118812}"/>
              </a:ext>
            </a:extLst>
          </p:cNvPr>
          <p:cNvSpPr/>
          <p:nvPr/>
        </p:nvSpPr>
        <p:spPr>
          <a:xfrm>
            <a:off x="522133" y="2689441"/>
            <a:ext cx="355097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 تعريفي </a:t>
            </a:r>
          </a:p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الأدوات المستخدمة لتصنيع الفخار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A2EF57-D237-8A3A-1E67-3F690A0C263A}"/>
              </a:ext>
            </a:extLst>
          </p:cNvPr>
          <p:cNvSpPr/>
          <p:nvPr/>
        </p:nvSpPr>
        <p:spPr>
          <a:xfrm>
            <a:off x="4388721" y="2920274"/>
            <a:ext cx="68317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4307BB-5EA8-47DF-B1FD-B22664580D90}"/>
              </a:ext>
            </a:extLst>
          </p:cNvPr>
          <p:cNvSpPr txBox="1"/>
          <p:nvPr/>
        </p:nvSpPr>
        <p:spPr>
          <a:xfrm>
            <a:off x="5256090" y="2880178"/>
            <a:ext cx="6097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https://youtu.be/3i6q_Q01jmw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887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25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7</cp:revision>
  <dcterms:created xsi:type="dcterms:W3CDTF">2023-06-14T09:37:25Z</dcterms:created>
  <dcterms:modified xsi:type="dcterms:W3CDTF">2024-03-27T05:54:03Z</dcterms:modified>
</cp:coreProperties>
</file>